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61" r:id="rId2"/>
    <p:sldId id="256" r:id="rId3"/>
    <p:sldId id="262" r:id="rId4"/>
    <p:sldId id="257" r:id="rId5"/>
    <p:sldId id="263" r:id="rId6"/>
    <p:sldId id="258" r:id="rId7"/>
    <p:sldId id="264" r:id="rId8"/>
    <p:sldId id="259" r:id="rId9"/>
    <p:sldId id="265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 varScale="1">
        <p:scale>
          <a:sx n="62" d="100"/>
          <a:sy n="62" d="100"/>
        </p:scale>
        <p:origin x="-96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00882-C449-4B37-B69B-0D37D13BD866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C8E23-AE50-4744-A3CB-604BD85CD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8E23-AE50-4744-A3CB-604BD85CD5F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38850"/>
          </a:xfrm>
        </p:spPr>
        <p:txBody>
          <a:bodyPr>
            <a:normAutofit fontScale="97500"/>
          </a:bodyPr>
          <a:lstStyle/>
          <a:p>
            <a:pPr>
              <a:buNone/>
            </a:pPr>
            <a:endParaRPr lang="ru-RU" sz="4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  </a:t>
            </a: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1-я страница путешествия. </a:t>
            </a:r>
          </a:p>
          <a:p>
            <a:pPr>
              <a:buNone/>
            </a:pPr>
            <a:endParaRPr lang="ru-RU" sz="44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sz="44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sz="4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«Лингвистическая разминка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» 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type="title"/>
          </p:nvPr>
        </p:nvSpPr>
        <p:spPr>
          <a:xfrm>
            <a:off x="285719" y="274638"/>
            <a:ext cx="8643969" cy="5797568"/>
          </a:xfrm>
        </p:spPr>
        <p:txBody>
          <a:bodyPr>
            <a:noAutofit/>
          </a:bodyPr>
          <a:lstStyle/>
          <a:p>
            <a:pPr lvl="0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 </a:t>
            </a:r>
            <a:r>
              <a:rPr lang="ru-RU" sz="3600" b="1" i="1" dirty="0" smtClean="0"/>
              <a:t>Проверка домашнего задания:</a:t>
            </a:r>
            <a:r>
              <a:rPr lang="ru-RU" sz="3600" dirty="0" smtClean="0"/>
              <a:t> упр.155 (по цепочке).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r>
              <a:rPr lang="ru-RU" sz="3600" dirty="0" err="1" smtClean="0"/>
              <a:t>Разноуровневое</a:t>
            </a:r>
            <a:r>
              <a:rPr lang="ru-RU" sz="3600" dirty="0" smtClean="0"/>
              <a:t> задание</a:t>
            </a:r>
            <a:br>
              <a:rPr lang="ru-RU" sz="3600" dirty="0" smtClean="0"/>
            </a:br>
            <a:r>
              <a:rPr lang="ru-RU" sz="3600" b="1" i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smtClean="0"/>
              <a:t> </a:t>
            </a:r>
            <a:r>
              <a:rPr lang="ru-RU" sz="3200" b="1" dirty="0" smtClean="0"/>
              <a:t>3)</a:t>
            </a:r>
            <a:r>
              <a:rPr lang="ru-RU" sz="3200" b="1" i="1" dirty="0" smtClean="0"/>
              <a:t>Творческий диктант с самопроверкой.</a:t>
            </a:r>
            <a:r>
              <a:rPr lang="ru-RU" sz="3200" dirty="0" smtClean="0"/>
              <a:t> Замените каждое словосочетание словом-    синонимом, которое содержит приставку </a:t>
            </a:r>
            <a:r>
              <a:rPr lang="ru-RU" sz="3200" dirty="0" err="1" smtClean="0"/>
              <a:t>пре</a:t>
            </a:r>
            <a:r>
              <a:rPr lang="ru-RU" sz="3200" dirty="0" smtClean="0"/>
              <a:t>- или при- (работа в паре, задание на листах).</a:t>
            </a:r>
            <a:br>
              <a:rPr lang="ru-RU" sz="3200" dirty="0" smtClean="0"/>
            </a:br>
            <a:r>
              <a:rPr lang="ru-RU" sz="3200" dirty="0" smtClean="0"/>
              <a:t> </a:t>
            </a:r>
            <a:br>
              <a:rPr lang="ru-RU" sz="3200" dirty="0" smtClean="0"/>
            </a:br>
            <a:endParaRPr lang="ru-RU" sz="2000" dirty="0"/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1)Расположенный у берега -</a:t>
            </a:r>
            <a:endParaRPr lang="ru-RU" dirty="0" smtClean="0"/>
          </a:p>
          <a:p>
            <a:r>
              <a:rPr lang="ru-RU" i="1" dirty="0" smtClean="0"/>
              <a:t>2)Задуматься на некоторое время-</a:t>
            </a:r>
            <a:endParaRPr lang="ru-RU" dirty="0" smtClean="0"/>
          </a:p>
          <a:p>
            <a:r>
              <a:rPr lang="ru-RU" i="1" dirty="0" smtClean="0"/>
              <a:t>3)Участок около школы-</a:t>
            </a:r>
            <a:endParaRPr lang="ru-RU" dirty="0" smtClean="0"/>
          </a:p>
          <a:p>
            <a:r>
              <a:rPr lang="ru-RU" i="1" dirty="0" smtClean="0"/>
              <a:t>4)Сесть на краешек   -</a:t>
            </a:r>
            <a:endParaRPr lang="ru-RU" dirty="0" smtClean="0"/>
          </a:p>
          <a:p>
            <a:r>
              <a:rPr lang="ru-RU" i="1" dirty="0" smtClean="0"/>
              <a:t>5) Немного открыть окно -</a:t>
            </a:r>
            <a:endParaRPr lang="ru-RU" dirty="0" smtClean="0"/>
          </a:p>
          <a:p>
            <a:r>
              <a:rPr lang="ru-RU" i="1" dirty="0" smtClean="0"/>
              <a:t>6) Расположенный у дороги –</a:t>
            </a:r>
            <a:endParaRPr lang="ru-RU" dirty="0" smtClean="0"/>
          </a:p>
          <a:p>
            <a:r>
              <a:rPr lang="ru-RU" i="1" dirty="0" smtClean="0"/>
              <a:t>7) Полоса около моря –</a:t>
            </a:r>
            <a:endParaRPr lang="ru-RU" dirty="0" smtClean="0"/>
          </a:p>
          <a:p>
            <a:r>
              <a:rPr lang="ru-RU" i="1" dirty="0" smtClean="0"/>
              <a:t>8) Умолкнуть на короткое время –</a:t>
            </a:r>
            <a:endParaRPr lang="ru-RU" dirty="0" smtClean="0"/>
          </a:p>
          <a:p>
            <a:r>
              <a:rPr lang="ru-RU" i="1" dirty="0" smtClean="0"/>
              <a:t>9) Слегка затворить дверь –</a:t>
            </a:r>
            <a:endParaRPr lang="ru-RU" dirty="0" smtClean="0"/>
          </a:p>
          <a:p>
            <a:r>
              <a:rPr lang="ru-RU" i="1" dirty="0" smtClean="0"/>
              <a:t>10) Очень добрый человек–</a:t>
            </a:r>
            <a:endParaRPr lang="ru-RU" dirty="0" smtClean="0"/>
          </a:p>
          <a:p>
            <a:r>
              <a:rPr lang="ru-RU" i="1" dirty="0" smtClean="0"/>
              <a:t>11) Летя, достигнуть земли–</a:t>
            </a:r>
            <a:endParaRPr lang="ru-RU" dirty="0" smtClean="0"/>
          </a:p>
          <a:p>
            <a:r>
              <a:rPr lang="ru-RU" i="1" dirty="0" smtClean="0"/>
              <a:t>12) Проявить ласку–</a:t>
            </a:r>
            <a:endParaRPr lang="ru-RU" dirty="0" smtClean="0"/>
          </a:p>
          <a:p>
            <a:r>
              <a:rPr lang="ru-RU" i="1" dirty="0" smtClean="0"/>
              <a:t>13) Очень скверный –</a:t>
            </a:r>
            <a:endParaRPr lang="ru-RU" dirty="0" smtClean="0"/>
          </a:p>
          <a:p>
            <a:r>
              <a:rPr lang="ru-RU" i="1" dirty="0" smtClean="0"/>
              <a:t>14) Расположенный около усадьбы –</a:t>
            </a:r>
            <a:endParaRPr lang="ru-RU" dirty="0" smtClean="0"/>
          </a:p>
          <a:p>
            <a:r>
              <a:rPr lang="ru-RU" i="1" dirty="0" smtClean="0"/>
              <a:t>15.Кем является В.В.Путин - </a:t>
            </a:r>
            <a:endParaRPr lang="ru-RU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1)Расположенный у берега- прибрежный</a:t>
            </a:r>
            <a:endParaRPr lang="ru-RU" dirty="0" smtClean="0"/>
          </a:p>
          <a:p>
            <a:r>
              <a:rPr lang="ru-RU" i="1" dirty="0" smtClean="0"/>
              <a:t>2)Задуматься на некоторое время- призадуматься</a:t>
            </a:r>
            <a:endParaRPr lang="ru-RU" dirty="0" smtClean="0"/>
          </a:p>
          <a:p>
            <a:r>
              <a:rPr lang="ru-RU" i="1" dirty="0" smtClean="0"/>
              <a:t>3)Участок около школы - пришкольный</a:t>
            </a:r>
            <a:endParaRPr lang="ru-RU" dirty="0" smtClean="0"/>
          </a:p>
          <a:p>
            <a:r>
              <a:rPr lang="ru-RU" i="1" dirty="0" smtClean="0"/>
              <a:t>4)Сесть на краешек  - присесть</a:t>
            </a:r>
            <a:endParaRPr lang="ru-RU" dirty="0" smtClean="0"/>
          </a:p>
          <a:p>
            <a:r>
              <a:rPr lang="ru-RU" i="1" dirty="0" smtClean="0"/>
              <a:t>5) Немного открыть окно - приоткрыть</a:t>
            </a:r>
            <a:endParaRPr lang="ru-RU" dirty="0" smtClean="0"/>
          </a:p>
          <a:p>
            <a:r>
              <a:rPr lang="ru-RU" i="1" dirty="0" smtClean="0"/>
              <a:t>6) Расположенный у дороги – придорожный</a:t>
            </a:r>
            <a:endParaRPr lang="ru-RU" dirty="0" smtClean="0"/>
          </a:p>
          <a:p>
            <a:r>
              <a:rPr lang="ru-RU" i="1" dirty="0" smtClean="0"/>
              <a:t>7) Полоса около моря –приморская</a:t>
            </a:r>
            <a:endParaRPr lang="ru-RU" dirty="0" smtClean="0"/>
          </a:p>
          <a:p>
            <a:r>
              <a:rPr lang="ru-RU" i="1" dirty="0" smtClean="0"/>
              <a:t>8) Умолкнуть на короткое время – приумолкнуть</a:t>
            </a:r>
            <a:endParaRPr lang="ru-RU" dirty="0" smtClean="0"/>
          </a:p>
          <a:p>
            <a:r>
              <a:rPr lang="ru-RU" i="1" dirty="0" smtClean="0"/>
              <a:t>9) Слегка затворить дверь – прикрыть</a:t>
            </a:r>
            <a:endParaRPr lang="ru-RU" dirty="0" smtClean="0"/>
          </a:p>
          <a:p>
            <a:r>
              <a:rPr lang="ru-RU" i="1" dirty="0" smtClean="0"/>
              <a:t>10) Очень добрый человек – предобрый</a:t>
            </a:r>
            <a:endParaRPr lang="ru-RU" dirty="0" smtClean="0"/>
          </a:p>
          <a:p>
            <a:r>
              <a:rPr lang="ru-RU" i="1" dirty="0" smtClean="0"/>
              <a:t>11) Летя, достигнуть земли – прилететь</a:t>
            </a:r>
            <a:endParaRPr lang="ru-RU" dirty="0" smtClean="0"/>
          </a:p>
          <a:p>
            <a:r>
              <a:rPr lang="ru-RU" i="1" dirty="0" smtClean="0"/>
              <a:t>12) Проявить ласку –приласкать</a:t>
            </a:r>
            <a:endParaRPr lang="ru-RU" dirty="0" smtClean="0"/>
          </a:p>
          <a:p>
            <a:r>
              <a:rPr lang="ru-RU" i="1" dirty="0" smtClean="0"/>
              <a:t>13) Очень скверный –прескверный</a:t>
            </a:r>
            <a:endParaRPr lang="ru-RU" dirty="0" smtClean="0"/>
          </a:p>
          <a:p>
            <a:r>
              <a:rPr lang="ru-RU" i="1" dirty="0" smtClean="0"/>
              <a:t>14) Расположенный около усадьбы –приусадебный</a:t>
            </a:r>
            <a:endParaRPr lang="ru-RU" dirty="0" smtClean="0"/>
          </a:p>
          <a:p>
            <a:r>
              <a:rPr lang="ru-RU" i="1" dirty="0" smtClean="0"/>
              <a:t>15.Кем является В.В.Путин - президентом</a:t>
            </a:r>
            <a:endParaRPr lang="ru-RU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i="1" dirty="0" smtClean="0"/>
              <a:t>Самопроверка  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клеить, пр</a:t>
            </a:r>
            <a:r>
              <a:rPr lang="ru-RU" sz="3200" i="1" dirty="0" smtClean="0">
                <a:solidFill>
                  <a:srgbClr val="FF0000"/>
                </a:solidFill>
              </a:rPr>
              <a:t>е</a:t>
            </a:r>
            <a:r>
              <a:rPr lang="ru-RU" sz="3200" i="1" dirty="0" smtClean="0"/>
              <a:t>огромный,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городный, пр</a:t>
            </a:r>
            <a:r>
              <a:rPr lang="ru-RU" sz="3200" i="1" dirty="0" smtClean="0">
                <a:solidFill>
                  <a:srgbClr val="FF0000"/>
                </a:solidFill>
              </a:rPr>
              <a:t>е</a:t>
            </a:r>
            <a:r>
              <a:rPr lang="ru-RU" sz="3200" i="1" dirty="0" smtClean="0"/>
              <a:t>градить,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ехать, пр</a:t>
            </a:r>
            <a:r>
              <a:rPr lang="ru-RU" sz="3200" i="1" dirty="0" smtClean="0">
                <a:solidFill>
                  <a:srgbClr val="FF0000"/>
                </a:solidFill>
              </a:rPr>
              <a:t>е</a:t>
            </a:r>
            <a:r>
              <a:rPr lang="ru-RU" sz="3200" i="1" dirty="0" smtClean="0"/>
              <a:t>смешной,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жечь, пр</a:t>
            </a:r>
            <a:r>
              <a:rPr lang="ru-RU" sz="3200" i="1" dirty="0" smtClean="0">
                <a:solidFill>
                  <a:srgbClr val="FF0000"/>
                </a:solidFill>
              </a:rPr>
              <a:t>е</a:t>
            </a:r>
            <a:r>
              <a:rPr lang="ru-RU" sz="3200" i="1" dirty="0" smtClean="0"/>
              <a:t>увеличить,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цепить, пр</a:t>
            </a:r>
            <a:r>
              <a:rPr lang="ru-RU" sz="3200" i="1" dirty="0" smtClean="0">
                <a:solidFill>
                  <a:srgbClr val="FF0000"/>
                </a:solidFill>
              </a:rPr>
              <a:t>е</a:t>
            </a:r>
            <a:r>
              <a:rPr lang="ru-RU" sz="3200" i="1" dirty="0" smtClean="0"/>
              <a:t>большой,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скакать, пр</a:t>
            </a:r>
            <a:r>
              <a:rPr lang="ru-RU" sz="3200" i="1" dirty="0" smtClean="0">
                <a:solidFill>
                  <a:srgbClr val="FF0000"/>
                </a:solidFill>
              </a:rPr>
              <a:t>е</a:t>
            </a:r>
            <a:r>
              <a:rPr lang="ru-RU" sz="3200" i="1" dirty="0" smtClean="0"/>
              <a:t>скучный,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крутить,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мчаться, пр</a:t>
            </a:r>
            <a:r>
              <a:rPr lang="ru-RU" sz="3200" i="1" dirty="0" smtClean="0">
                <a:solidFill>
                  <a:srgbClr val="FF0000"/>
                </a:solidFill>
              </a:rPr>
              <a:t>и</a:t>
            </a:r>
            <a:r>
              <a:rPr lang="ru-RU" sz="3200" i="1" dirty="0" smtClean="0"/>
              <a:t>лепить.</a:t>
            </a:r>
            <a:endParaRPr lang="ru-RU" sz="32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   Сочинение – миниатюра по опорным словам «Город во     власти осени».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Холода, приятное тепло, на солнышке припекает, </a:t>
            </a:r>
          </a:p>
          <a:p>
            <a:r>
              <a:rPr lang="ru-RU" sz="4000" i="1" dirty="0" smtClean="0"/>
              <a:t>приготовиться к отлету, стволы припудрились, </a:t>
            </a:r>
          </a:p>
          <a:p>
            <a:r>
              <a:rPr lang="ru-RU" sz="4000" i="1" dirty="0" smtClean="0"/>
              <a:t>полны  прелести. </a:t>
            </a:r>
            <a:endParaRPr lang="ru-RU" sz="4000" i="1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928670"/>
            <a:ext cx="757242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00240"/>
            <a:ext cx="628654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928670"/>
            <a:ext cx="614366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i="1" dirty="0" smtClean="0"/>
              <a:t>Мальчик – какой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700092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      Домашнее задание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sz="3200" dirty="0" smtClean="0"/>
              <a:t>. </a:t>
            </a:r>
            <a:r>
              <a:rPr lang="ru-RU" sz="3200" i="1" dirty="0" smtClean="0"/>
              <a:t>Повторить  правило «Правописание приставок </a:t>
            </a:r>
            <a:r>
              <a:rPr lang="ru-RU" sz="3200" i="1" dirty="0" err="1" smtClean="0"/>
              <a:t>пре</a:t>
            </a:r>
            <a:r>
              <a:rPr lang="ru-RU" sz="3200" i="1" dirty="0" smtClean="0"/>
              <a:t> - и  при-.</a:t>
            </a:r>
          </a:p>
          <a:p>
            <a:r>
              <a:rPr lang="ru-RU" sz="3200" i="1" dirty="0" smtClean="0"/>
              <a:t>2.Выполнить </a:t>
            </a:r>
            <a:r>
              <a:rPr lang="ru-RU" sz="3200" i="1" dirty="0" err="1" smtClean="0"/>
              <a:t>упр.№</a:t>
            </a:r>
            <a:r>
              <a:rPr lang="ru-RU" sz="3200" i="1" dirty="0" smtClean="0"/>
              <a:t> 145</a:t>
            </a:r>
          </a:p>
          <a:p>
            <a:r>
              <a:rPr lang="ru-RU" sz="3200" i="1" dirty="0" smtClean="0"/>
              <a:t>3.Составить связный текст на  тему «Природа осенью».( по желанию</a:t>
            </a:r>
            <a:r>
              <a:rPr lang="ru-RU" sz="3200" dirty="0" smtClean="0"/>
              <a:t>).</a:t>
            </a:r>
            <a:endParaRPr lang="ru-RU" sz="32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sz="2800" dirty="0" smtClean="0"/>
              <a:t> 1) Синтаксический разбор предложения.</a:t>
            </a:r>
            <a:br>
              <a:rPr lang="ru-RU" sz="2800" dirty="0" smtClean="0"/>
            </a:br>
            <a:r>
              <a:rPr lang="ru-RU" sz="2800" i="1" dirty="0" smtClean="0"/>
              <a:t>         Пришла золотая осень и раскрасила стройные берёзки.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2) Фонетический разбор.</a:t>
            </a:r>
            <a:br>
              <a:rPr lang="ru-RU" sz="2800" dirty="0" smtClean="0"/>
            </a:br>
            <a:r>
              <a:rPr lang="ru-RU" sz="2800" i="1" dirty="0" smtClean="0"/>
              <a:t>    Золотая.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dirty="0" smtClean="0"/>
              <a:t>Морфологический разбор.</a:t>
            </a:r>
            <a:br>
              <a:rPr lang="ru-RU" sz="2800" dirty="0" smtClean="0"/>
            </a:br>
            <a:r>
              <a:rPr lang="ru-RU" sz="2800" i="1" dirty="0" smtClean="0"/>
              <a:t>     Осень.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</p:spTree>
  </p:cSld>
  <p:clrMapOvr>
    <a:masterClrMapping/>
  </p:clrMapOvr>
  <p:transition spd="med"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285750"/>
            <a:ext cx="8472487" cy="6038850"/>
          </a:xfrm>
        </p:spPr>
        <p:txBody>
          <a:bodyPr>
            <a:normAutofit fontScale="97500"/>
          </a:bodyPr>
          <a:lstStyle/>
          <a:p>
            <a:endParaRPr lang="ru-RU" sz="2800" b="1" dirty="0" smtClean="0"/>
          </a:p>
          <a:p>
            <a:pPr>
              <a:buNone/>
            </a:pPr>
            <a:r>
              <a:rPr lang="ru-RU" sz="4900" b="1" dirty="0" smtClean="0">
                <a:solidFill>
                  <a:srgbClr val="002060"/>
                </a:solidFill>
              </a:rPr>
              <a:t>2-я страница путешествия. </a:t>
            </a:r>
          </a:p>
          <a:p>
            <a:pPr>
              <a:buNone/>
            </a:pPr>
            <a:endParaRPr lang="ru-RU" sz="49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49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900" b="1" dirty="0" smtClean="0">
                <a:solidFill>
                  <a:srgbClr val="002060"/>
                </a:solidFill>
              </a:rPr>
              <a:t>     </a:t>
            </a:r>
            <a:r>
              <a:rPr lang="ru-RU" sz="4900" i="1" dirty="0" smtClean="0">
                <a:solidFill>
                  <a:srgbClr val="002060"/>
                </a:solidFill>
              </a:rPr>
              <a:t>«По следам олимпиады</a:t>
            </a:r>
            <a:r>
              <a:rPr lang="ru-RU" sz="4500" i="1" dirty="0" smtClean="0">
                <a:solidFill>
                  <a:srgbClr val="002060"/>
                </a:solidFill>
              </a:rPr>
              <a:t>» </a:t>
            </a:r>
            <a:endParaRPr lang="ru-RU" sz="45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4654560"/>
          </a:xfrm>
        </p:spPr>
        <p:txBody>
          <a:bodyPr>
            <a:normAutofit/>
          </a:bodyPr>
          <a:lstStyle/>
          <a:p>
            <a:pPr lvl="0"/>
            <a:r>
              <a:rPr lang="ru-RU" sz="2400" i="1" dirty="0" smtClean="0"/>
              <a:t>(разбор заданий школьного тура олимпиады по русскому языку)</a:t>
            </a:r>
            <a:r>
              <a:rPr lang="ru-RU" sz="2400" b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Задание №4. Что означает выражение «бить баклуши»?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                          Что вы знаете о его происхождении?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(Проверка индивидуального задания)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 </a:t>
            </a:r>
            <a:r>
              <a:rPr lang="ru-RU" sz="2400" i="1" dirty="0" err="1" smtClean="0"/>
              <a:t>Баклуша</a:t>
            </a:r>
            <a:r>
              <a:rPr lang="ru-RU" sz="2400" i="1" dirty="0" smtClean="0"/>
              <a:t> – часть полена, заготовки для деревянных изделий.  Заготавливать их - дело простое, не требующее особого умения и напряжения сил. Бить баклуши – предаваться </a:t>
            </a:r>
            <a:r>
              <a:rPr lang="ru-RU" sz="2400" i="1" dirty="0" err="1" smtClean="0"/>
              <a:t>безделию</a:t>
            </a:r>
            <a:r>
              <a:rPr lang="ru-RU" sz="2400" i="1" dirty="0" smtClean="0"/>
              <a:t>, лени, ничего не делать.)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1600" dirty="0"/>
          </a:p>
        </p:txBody>
      </p:sp>
    </p:spTree>
  </p:cSld>
  <p:clrMapOvr>
    <a:masterClrMapping/>
  </p:clrMapOvr>
  <p:transition spd="med"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              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   </a:t>
            </a:r>
            <a:r>
              <a:rPr lang="ru-RU" sz="4000" b="1" dirty="0" smtClean="0">
                <a:solidFill>
                  <a:srgbClr val="7030A0"/>
                </a:solidFill>
              </a:rPr>
              <a:t>3-я страница      путешествия</a:t>
            </a:r>
            <a:endParaRPr lang="ru-RU" sz="4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7030A0"/>
                </a:solidFill>
              </a:rPr>
              <a:t>       </a:t>
            </a:r>
          </a:p>
          <a:p>
            <a:r>
              <a:rPr lang="ru-RU" sz="4800" b="1" dirty="0" smtClean="0">
                <a:solidFill>
                  <a:srgbClr val="7030A0"/>
                </a:solidFill>
              </a:rPr>
              <a:t>     «</a:t>
            </a:r>
            <a:r>
              <a:rPr lang="ru-RU" sz="4800" b="1" i="1" dirty="0" smtClean="0">
                <a:solidFill>
                  <a:srgbClr val="7030A0"/>
                </a:solidFill>
              </a:rPr>
              <a:t>Старые знакомые»</a:t>
            </a:r>
            <a:endParaRPr lang="ru-RU" sz="44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64" y="214290"/>
            <a:ext cx="8715436" cy="6297634"/>
          </a:xfrm>
        </p:spPr>
        <p:txBody>
          <a:bodyPr>
            <a:normAutofit fontScale="90000"/>
          </a:bodyPr>
          <a:lstStyle/>
          <a:p>
            <a:pPr lvl="0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4000" i="1" dirty="0" smtClean="0"/>
              <a:t>2)Игра «Четвёртое лишнее»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 </a:t>
            </a:r>
            <a:br>
              <a:rPr lang="ru-RU" sz="4000" dirty="0" smtClean="0"/>
            </a:br>
            <a:r>
              <a:rPr lang="ru-RU" sz="4000" dirty="0" smtClean="0"/>
              <a:t>распилить                                     отодвинуть</a:t>
            </a:r>
            <a:br>
              <a:rPr lang="ru-RU" sz="4000" dirty="0" smtClean="0"/>
            </a:br>
            <a:r>
              <a:rPr lang="ru-RU" sz="4000" dirty="0" smtClean="0"/>
              <a:t>сдать                                              нарисовать </a:t>
            </a:r>
            <a:br>
              <a:rPr lang="ru-RU" sz="4000" dirty="0" smtClean="0"/>
            </a:br>
            <a:r>
              <a:rPr lang="ru-RU" sz="4000" dirty="0" smtClean="0"/>
              <a:t>беспокойный                               подбежать</a:t>
            </a:r>
            <a:br>
              <a:rPr lang="ru-RU" sz="4000" dirty="0" smtClean="0"/>
            </a:br>
            <a:r>
              <a:rPr lang="ru-RU" sz="4000" dirty="0" smtClean="0"/>
              <a:t>испечь                                            восходить</a:t>
            </a:r>
            <a:br>
              <a:rPr lang="ru-RU" sz="4000" dirty="0" smtClean="0"/>
            </a:br>
            <a:r>
              <a:rPr lang="ru-RU" sz="4000" dirty="0" smtClean="0"/>
              <a:t> </a:t>
            </a:r>
            <a:br>
              <a:rPr lang="ru-RU" sz="4000" dirty="0" smtClean="0"/>
            </a:br>
            <a:r>
              <a:rPr lang="ru-RU" sz="3100" dirty="0" smtClean="0"/>
              <a:t> </a:t>
            </a:r>
            <a:br>
              <a:rPr lang="ru-RU" sz="31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ransition spd="med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038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/>
              <a:t>     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4-я страница  путешествия</a:t>
            </a:r>
            <a:endParaRPr lang="ru-RU" sz="3600" i="1" dirty="0" smtClean="0"/>
          </a:p>
          <a:p>
            <a:r>
              <a:rPr lang="ru-RU" sz="4400" i="1" dirty="0" smtClean="0"/>
              <a:t>  </a:t>
            </a:r>
          </a:p>
          <a:p>
            <a:r>
              <a:rPr lang="ru-RU" sz="4400" i="1" dirty="0" smtClean="0"/>
              <a:t>Тема урока: </a:t>
            </a:r>
            <a:r>
              <a:rPr lang="ru-RU" sz="4400" b="1" i="1" dirty="0" smtClean="0"/>
              <a:t>«Правописание </a:t>
            </a:r>
          </a:p>
          <a:p>
            <a:pPr>
              <a:buNone/>
            </a:pPr>
            <a:r>
              <a:rPr lang="ru-RU" sz="4400" b="1" i="1" dirty="0" smtClean="0"/>
              <a:t>      приставок   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пре</a:t>
            </a:r>
            <a:r>
              <a:rPr lang="ru-RU" sz="4400" b="1" i="1" dirty="0" smtClean="0">
                <a:solidFill>
                  <a:srgbClr val="FF0000"/>
                </a:solidFill>
              </a:rPr>
              <a:t>-</a:t>
            </a:r>
            <a:r>
              <a:rPr lang="ru-RU" sz="4400" b="1" i="1" dirty="0" smtClean="0"/>
              <a:t> и </a:t>
            </a:r>
            <a:r>
              <a:rPr lang="ru-RU" sz="4400" b="1" i="1" dirty="0" smtClean="0">
                <a:solidFill>
                  <a:srgbClr val="FF0000"/>
                </a:solidFill>
              </a:rPr>
              <a:t>при</a:t>
            </a:r>
            <a:r>
              <a:rPr lang="ru-RU" sz="4400" b="1" i="1" dirty="0" smtClean="0"/>
              <a:t>-»</a:t>
            </a:r>
            <a:endParaRPr lang="ru-RU" sz="4400" b="1" i="1" dirty="0" smtClean="0">
              <a:solidFill>
                <a:srgbClr val="C00000"/>
              </a:solidFill>
            </a:endParaRPr>
          </a:p>
          <a:p>
            <a:endParaRPr lang="ru-RU" sz="4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ver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715436" cy="3786214"/>
          </a:xfrm>
        </p:spPr>
        <p:txBody>
          <a:bodyPr>
            <a:normAutofit/>
          </a:bodyPr>
          <a:lstStyle/>
          <a:p>
            <a:pPr lvl="0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1800" dirty="0"/>
          </a:p>
        </p:txBody>
      </p:sp>
    </p:spTree>
  </p:cSld>
  <p:clrMapOvr>
    <a:masterClrMapping/>
  </p:clrMapOvr>
  <p:transition spd="med"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110310"/>
          </a:xfrm>
        </p:spPr>
        <p:txBody>
          <a:bodyPr>
            <a:normAutofit/>
          </a:bodyPr>
          <a:lstStyle/>
          <a:p>
            <a:endParaRPr lang="ru-RU" sz="7200" b="1" dirty="0" smtClean="0"/>
          </a:p>
          <a:p>
            <a:pPr>
              <a:buNone/>
            </a:pPr>
            <a:r>
              <a:rPr lang="ru-RU" sz="7200" b="1" dirty="0" smtClean="0">
                <a:solidFill>
                  <a:schemeClr val="accent4"/>
                </a:solidFill>
              </a:rPr>
              <a:t> </a:t>
            </a:r>
            <a:r>
              <a:rPr lang="ru-RU" sz="4400" b="1" dirty="0" smtClean="0">
                <a:solidFill>
                  <a:schemeClr val="accent4"/>
                </a:solidFill>
              </a:rPr>
              <a:t>5-я страница путешествия</a:t>
            </a:r>
            <a:endParaRPr lang="ru-RU" sz="7200" b="1" dirty="0" smtClean="0">
              <a:solidFill>
                <a:schemeClr val="accent4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143248"/>
            <a:ext cx="78304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i="1" dirty="0" smtClean="0"/>
          </a:p>
          <a:p>
            <a:r>
              <a:rPr lang="ru-RU" sz="4800" b="1" i="1" dirty="0" smtClean="0"/>
              <a:t>Практическая </a:t>
            </a:r>
            <a:r>
              <a:rPr lang="ru-RU" sz="4400" b="1" i="1" dirty="0" smtClean="0"/>
              <a:t>работа».</a:t>
            </a:r>
            <a:endParaRPr lang="ru-RU" sz="1600" i="1" dirty="0"/>
          </a:p>
        </p:txBody>
      </p:sp>
    </p:spTree>
  </p:cSld>
  <p:clrMapOvr>
    <a:masterClrMapping/>
  </p:clrMapOvr>
  <p:transition spd="med">
    <p:wheel spokes="2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345</Words>
  <Application>Microsoft Office PowerPoint</Application>
  <PresentationFormat>Экран (4:3)</PresentationFormat>
  <Paragraphs>71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Слайд 2</vt:lpstr>
      <vt:lpstr>Слайд 3</vt:lpstr>
      <vt:lpstr>(разбор заданий школьного тура олимпиады по русскому языку).   Задание №4. Что означает выражение «бить баклуши»?                            Что вы знаете о его происхождении? (Проверка индивидуального задания)    Баклуша – часть полена, заготовки для деревянных изделий.  Заготавливать их - дело простое, не требующее особого умения и напряжения сил. Бить баклуши – предаваться безделию, лени, ничего не делать.) </vt:lpstr>
      <vt:lpstr>Слайд 5</vt:lpstr>
      <vt:lpstr>   2)Игра «Четвёртое лишнее»    распилить                                     отодвинуть сдать                                              нарисовать  беспокойный                               подбежать испечь                                            восходить      </vt:lpstr>
      <vt:lpstr>Слайд 7</vt:lpstr>
      <vt:lpstr>    </vt:lpstr>
      <vt:lpstr>Слайд 9</vt:lpstr>
      <vt:lpstr>    Проверка домашнего задания: упр.155 (по цепочке).  Разноуровневое задание         3)Творческий диктант с самопроверкой. Замените каждое словосочетание словом-    синонимом, которое содержит приставку пре- или при- (работа в паре, задание на листах).   </vt:lpstr>
      <vt:lpstr>Слайд 11</vt:lpstr>
      <vt:lpstr>Слайд 12</vt:lpstr>
      <vt:lpstr>           Самопроверка   </vt:lpstr>
      <vt:lpstr>    Сочинение – миниатюра по опорным словам «Город во     власти осени».</vt:lpstr>
      <vt:lpstr>Слайд 15</vt:lpstr>
      <vt:lpstr>Слайд 16</vt:lpstr>
      <vt:lpstr>Слайд 17</vt:lpstr>
      <vt:lpstr>       Мальчик – какой?</vt:lpstr>
      <vt:lpstr>       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1-я страница путешествия.  «Лингвистическая разминка» (работа у доски). 1) Синтаксический разбор предложения.          Пришла золотая осень и раскрасила стройные берёзки.       2) Фонетический разбор.     Золотая.   Морфологический разбор.      Осень.  </dc:title>
  <dc:creator>Admin</dc:creator>
  <cp:lastModifiedBy>Admin</cp:lastModifiedBy>
  <cp:revision>20</cp:revision>
  <dcterms:created xsi:type="dcterms:W3CDTF">2013-10-27T16:20:18Z</dcterms:created>
  <dcterms:modified xsi:type="dcterms:W3CDTF">2013-11-28T04:25:01Z</dcterms:modified>
</cp:coreProperties>
</file>